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of Impartation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Pastor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28/05/2017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of Impartation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Romans 1:11-12</a:t>
            </a:r>
          </a:p>
          <a:p>
            <a:pPr marL="0" indent="0">
              <a:buNone/>
            </a:pPr>
            <a:r>
              <a:rPr lang="en-US" dirty="0"/>
              <a:t>1 Thessalonians 5:17</a:t>
            </a:r>
          </a:p>
          <a:p>
            <a:pPr marL="0" indent="0">
              <a:buNone/>
            </a:pPr>
            <a:r>
              <a:rPr lang="en-US" dirty="0"/>
              <a:t>Pray without ceasing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All believers should develop praying in the spirit</a:t>
            </a:r>
          </a:p>
          <a:p>
            <a:r>
              <a:rPr lang="en-US" dirty="0"/>
              <a:t>Train ourselves to pray unceasingly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of Impartation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You Pray Consistently</a:t>
            </a:r>
          </a:p>
          <a:p>
            <a:pPr marL="514350" indent="-514350">
              <a:buAutoNum type="arabicParenR"/>
            </a:pPr>
            <a:r>
              <a:rPr lang="en-US" dirty="0"/>
              <a:t>Works of darkness are exposed</a:t>
            </a:r>
          </a:p>
          <a:p>
            <a:pPr>
              <a:buFontTx/>
              <a:buChar char="-"/>
            </a:pPr>
            <a:r>
              <a:rPr lang="en-US" dirty="0"/>
              <a:t>The works of darkness are often exposed</a:t>
            </a:r>
          </a:p>
          <a:p>
            <a:pPr>
              <a:buFontTx/>
              <a:buChar char="-"/>
            </a:pPr>
            <a:r>
              <a:rPr lang="en-US" dirty="0"/>
              <a:t>You prepare yourself for the attacks and the strategies of the devil before he has a chance to operate his strategies</a:t>
            </a:r>
          </a:p>
          <a:p>
            <a:pPr marL="0" indent="0">
              <a:buNone/>
            </a:pPr>
            <a:r>
              <a:rPr lang="en-US" dirty="0"/>
              <a:t>2) You are under God’s protective care</a:t>
            </a:r>
          </a:p>
          <a:p>
            <a:pPr marL="0" indent="0">
              <a:buNone/>
            </a:pPr>
            <a:r>
              <a:rPr lang="en-US" dirty="0"/>
              <a:t>Psalms 91:1, 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381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of Impartation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3) You will know clearly the perfect will of God</a:t>
            </a:r>
          </a:p>
          <a:p>
            <a:pPr>
              <a:buFontTx/>
              <a:buChar char="-"/>
            </a:pPr>
            <a:r>
              <a:rPr lang="en-US" dirty="0"/>
              <a:t>God often reveal His plans to us when we are praying</a:t>
            </a:r>
          </a:p>
          <a:p>
            <a:pPr>
              <a:buFontTx/>
              <a:buChar char="-"/>
            </a:pPr>
            <a:r>
              <a:rPr lang="en-US" dirty="0"/>
              <a:t>They can come in the form of impression or visions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766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of Impartation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4) You can sense His tangible presence</a:t>
            </a:r>
          </a:p>
          <a:p>
            <a:pPr>
              <a:buFontTx/>
              <a:buChar char="-"/>
            </a:pPr>
            <a:r>
              <a:rPr lang="en-US" dirty="0"/>
              <a:t>There is something that happens when we break the one hour barrier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Matt 26:40</a:t>
            </a:r>
          </a:p>
          <a:p>
            <a:pPr marL="0" indent="0">
              <a:buNone/>
            </a:pPr>
            <a:r>
              <a:rPr lang="en-US" dirty="0"/>
              <a:t>Then he return to his disciples and found them sleeping “Could you men not keep watch with Me for one hour” He asked Peter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- We can feel the presence of God (Luke 24:37)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970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</TotalTime>
  <Words>181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Century Gothic</vt:lpstr>
      <vt:lpstr>Office Theme</vt:lpstr>
      <vt:lpstr>Law of Impartation</vt:lpstr>
      <vt:lpstr>Law of Impartation</vt:lpstr>
      <vt:lpstr>Law of Impartation</vt:lpstr>
      <vt:lpstr>Law of Impartation</vt:lpstr>
      <vt:lpstr>Law of Impartation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47</cp:revision>
  <dcterms:created xsi:type="dcterms:W3CDTF">2014-04-01T16:35:38Z</dcterms:created>
  <dcterms:modified xsi:type="dcterms:W3CDTF">2017-05-28T02:55:38Z</dcterms:modified>
</cp:coreProperties>
</file>